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91" r:id="rId3"/>
    <p:sldId id="292" r:id="rId4"/>
    <p:sldId id="293" r:id="rId5"/>
    <p:sldId id="284" r:id="rId6"/>
    <p:sldId id="285" r:id="rId7"/>
    <p:sldId id="290" r:id="rId8"/>
    <p:sldId id="286" r:id="rId9"/>
    <p:sldId id="288" r:id="rId10"/>
    <p:sldId id="289" r:id="rId11"/>
    <p:sldId id="294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tecarlodata.com/blog-what-is-data-observability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observability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629400" y="49530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What is Data observability? The five </a:t>
            </a:r>
            <a:r>
              <a:rPr lang="en-US" dirty="0" smtClean="0">
                <a:hlinkClick r:id="rId2"/>
              </a:rPr>
              <a:t>pillars</a:t>
            </a:r>
            <a:endParaRPr lang="en-US" dirty="0" smtClean="0"/>
          </a:p>
          <a:p>
            <a:r>
              <a:rPr lang="en-US" dirty="0"/>
              <a:t>By Barr Moses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 features of data observability tools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795953" cy="49529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Connects to existing stack quickly and seamlessly and does not require modifying your data pipelines, writing new code, or using a particular programming language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quick time to value and maximum testing coverage without having to make substantial investments</a:t>
            </a:r>
          </a:p>
          <a:p>
            <a:r>
              <a:rPr lang="en-US" dirty="0">
                <a:solidFill>
                  <a:srgbClr val="FF0000"/>
                </a:solidFill>
              </a:rPr>
              <a:t>Monitors data at-rest and does not require extracting the data from where it is currently stored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the data observability solution to be performant, scalable and cost-efficient</a:t>
            </a:r>
          </a:p>
          <a:p>
            <a:r>
              <a:rPr lang="en-US" dirty="0">
                <a:solidFill>
                  <a:srgbClr val="FF0000"/>
                </a:solidFill>
              </a:rPr>
              <a:t>Requires minimal configuration and practically no threshold-setting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use machine learning models to automatically learn environment and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uses anomaly detection techniques to let know when things break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minimizes false positives by taking into account not just individual metrics, but a holistic view of data and the potential impact </a:t>
            </a:r>
          </a:p>
          <a:p>
            <a:r>
              <a:rPr lang="en-US" dirty="0">
                <a:solidFill>
                  <a:srgbClr val="FF0000"/>
                </a:solidFill>
              </a:rPr>
              <a:t>Requires no prior mapping of what needs to be monitored and in what way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helps identifying key resources, key dependencies and key invariants to get broad data observability with little effort</a:t>
            </a:r>
          </a:p>
          <a:p>
            <a:r>
              <a:rPr lang="en-US" dirty="0">
                <a:solidFill>
                  <a:srgbClr val="FF0000"/>
                </a:solidFill>
              </a:rPr>
              <a:t>Provides rich context that enables rapid triage and troubleshooting, and effective communication with stakeholders impacted by data reliability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shouldn’t stop at “field X in table Y has values lower than Z today.”</a:t>
            </a:r>
          </a:p>
          <a:p>
            <a:r>
              <a:rPr lang="en-US" dirty="0">
                <a:solidFill>
                  <a:srgbClr val="FF0000"/>
                </a:solidFill>
              </a:rPr>
              <a:t>Prevents issues from happening in the first place by exposing rich information about data assets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that changes and modifications can be made responsibly and proactively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“what are data observability tools?”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 of data observability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observability is a </a:t>
            </a:r>
            <a:r>
              <a:rPr lang="en-US" dirty="0">
                <a:solidFill>
                  <a:srgbClr val="FF0000"/>
                </a:solidFill>
              </a:rPr>
              <a:t>rapidly maturing but still evolving space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G2 Crowd created a data observability category in late 2022,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there is </a:t>
            </a:r>
            <a:r>
              <a:rPr lang="en-US" dirty="0">
                <a:solidFill>
                  <a:srgbClr val="FF0000"/>
                </a:solidFill>
              </a:rPr>
              <a:t>not a data observability Gartner Magic Quadrant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But Gartner did place data observability on their 2022 Data Management Hype Cycle</a:t>
            </a:r>
            <a:r>
              <a:rPr lang="en-US" dirty="0"/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However, </a:t>
            </a:r>
            <a:r>
              <a:rPr lang="en-US" dirty="0">
                <a:solidFill>
                  <a:srgbClr val="FF0000"/>
                </a:solidFill>
              </a:rPr>
              <a:t>multiple companies and technologies are identifying with the term data observability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been tremendous investor activity, and, most importantly, customer interest and values are at all-time highs</a:t>
            </a:r>
          </a:p>
          <a:p>
            <a:endParaRPr lang="en-US" dirty="0"/>
          </a:p>
          <a:p>
            <a:r>
              <a:rPr lang="en-US" dirty="0"/>
              <a:t>Data observability </a:t>
            </a:r>
            <a:r>
              <a:rPr lang="en-US" dirty="0">
                <a:solidFill>
                  <a:srgbClr val="FF0000"/>
                </a:solidFill>
              </a:rPr>
              <a:t>is at the heart of the modern data stack</a:t>
            </a:r>
            <a:r>
              <a:rPr lang="en-US" dirty="0"/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whether it’s enabling more self-service analytics and data team collaboration, adoption,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working alongside </a:t>
            </a:r>
            <a:r>
              <a:rPr lang="en-US" dirty="0" err="1"/>
              <a:t>dbt</a:t>
            </a:r>
            <a:r>
              <a:rPr lang="en-US" dirty="0"/>
              <a:t> unit tests and Airflow circuit breakers to prevent bad data from entering the data warehouse (or data lake) in the first place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core component of important and emerging data quality best practices such as data mesh, data SLAs, and data contracts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3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Observability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Observability is no longer just for software engineering!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the </a:t>
            </a:r>
            <a:r>
              <a:rPr lang="en-US" dirty="0">
                <a:solidFill>
                  <a:srgbClr val="FF0000"/>
                </a:solidFill>
              </a:rPr>
              <a:t>rise of data downtime and the increasing complexity of the data stack</a:t>
            </a:r>
            <a:r>
              <a:rPr lang="en-US" dirty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observability has emerged as a critical concern for data teams, too.</a:t>
            </a:r>
          </a:p>
          <a:p>
            <a:endParaRPr lang="en-US" dirty="0"/>
          </a:p>
          <a:p>
            <a:r>
              <a:rPr lang="en-US" dirty="0"/>
              <a:t>Developer Operations (DevOps) teams have become an integral component of most engineering organizations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remove silos between software developers and IT, facilitating the seamless and reliable release of software to production</a:t>
            </a:r>
          </a:p>
          <a:p>
            <a:endParaRPr lang="en-US" dirty="0"/>
          </a:p>
          <a:p>
            <a:r>
              <a:rPr lang="en-US" dirty="0"/>
              <a:t>As organizations grow and the underlying tech stacks powering them become more complicated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it’s important for DevOps teams to </a:t>
            </a:r>
            <a:r>
              <a:rPr lang="en-US" dirty="0">
                <a:solidFill>
                  <a:srgbClr val="FF0000"/>
                </a:solidFill>
              </a:rPr>
              <a:t>maintain a constant pulse on the health of their </a:t>
            </a:r>
            <a:r>
              <a:rPr lang="en-US" dirty="0" smtClean="0">
                <a:solidFill>
                  <a:srgbClr val="FF0000"/>
                </a:solidFill>
              </a:rPr>
              <a:t>systems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/>
              <a:t>Observability, a more recent addition to the engineering lexicon, speaks to this need, and refers to </a:t>
            </a:r>
            <a:r>
              <a:rPr lang="en-US" dirty="0">
                <a:solidFill>
                  <a:srgbClr val="FF0000"/>
                </a:solidFill>
              </a:rPr>
              <a:t>the monitoring, tracking, and triaging of incidents to prevent downtime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526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Observability </a:t>
            </a:r>
            <a:r>
              <a:rPr lang="en-IN" dirty="0"/>
              <a:t>engineering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As a result of this industry-wide shift to distributed systems,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observability engineering has </a:t>
            </a:r>
            <a:r>
              <a:rPr lang="en-US" dirty="0">
                <a:solidFill>
                  <a:srgbClr val="FF0000"/>
                </a:solidFill>
              </a:rPr>
              <a:t>emerged as a fast-growing engineering discipline</a:t>
            </a:r>
          </a:p>
          <a:p>
            <a:endParaRPr lang="en-US" dirty="0"/>
          </a:p>
          <a:p>
            <a:r>
              <a:rPr lang="en-US" dirty="0"/>
              <a:t>At its core, observability engineering is broken into three major pillars: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Metrics</a:t>
            </a:r>
            <a:r>
              <a:rPr lang="en-US" dirty="0"/>
              <a:t> refer to a </a:t>
            </a:r>
            <a:r>
              <a:rPr lang="en-US" dirty="0">
                <a:solidFill>
                  <a:srgbClr val="FF0000"/>
                </a:solidFill>
              </a:rPr>
              <a:t>numeric representation of data measured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Logs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a record of an event that took place at a given timestamp</a:t>
            </a:r>
            <a:r>
              <a:rPr lang="en-US" dirty="0"/>
              <a:t>, also provide valuable context regarding when a specific event occurred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Traces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represent causally related events in a distributed environment</a:t>
            </a:r>
          </a:p>
          <a:p>
            <a:endParaRPr lang="en-US" dirty="0"/>
          </a:p>
          <a:p>
            <a:r>
              <a:rPr lang="en-US" dirty="0"/>
              <a:t>Taken together, these three pillars give DevOps teams </a:t>
            </a:r>
            <a:r>
              <a:rPr lang="en-US" dirty="0">
                <a:solidFill>
                  <a:srgbClr val="FF0000"/>
                </a:solidFill>
              </a:rPr>
              <a:t>valuable insights to predict future behavior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in turn, trust their system to meet SLAs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279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rise of data downtime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648199"/>
          </a:xfrm>
        </p:spPr>
        <p:txBody>
          <a:bodyPr/>
          <a:lstStyle/>
          <a:p>
            <a:r>
              <a:rPr lang="en-US" dirty="0"/>
              <a:t>Common phenomenon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of the time a report is delivered, only to be notified minutes later about issues with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didn’t matter how strong data pipelines were or how many times reviewed SQL: </a:t>
            </a:r>
            <a:r>
              <a:rPr lang="en-US" dirty="0">
                <a:solidFill>
                  <a:srgbClr val="FF0000"/>
                </a:solidFill>
              </a:rPr>
              <a:t>data just wasn’t reliable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Data downtime tops the list of the problems!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periods </a:t>
            </a:r>
            <a:r>
              <a:rPr lang="en-US" dirty="0">
                <a:solidFill>
                  <a:srgbClr val="FF0000"/>
                </a:solidFill>
              </a:rPr>
              <a:t>of time when data is partial, erroneous, missing, or otherwise inaccurate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multiplies as data systems become increasingly complex, supporting an endless ecosystem of sources and consumers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For data engineers and developers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data downtime means wasted time and </a:t>
            </a:r>
            <a:r>
              <a:rPr lang="en-US" dirty="0" smtClean="0">
                <a:solidFill>
                  <a:srgbClr val="FF0000"/>
                </a:solidFill>
              </a:rPr>
              <a:t>resources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For data consumers, it erodes confidence in decision making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841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observability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Instead of putting together a holistic approach to address data downtime,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teams often tackle data quality and lineage problems on an ad hoc basis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much in the same way DevOps applies observability to software</a:t>
            </a:r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Data </a:t>
            </a:r>
            <a:r>
              <a:rPr lang="en-US" dirty="0">
                <a:solidFill>
                  <a:srgbClr val="FF0000"/>
                </a:solidFill>
              </a:rPr>
              <a:t>observability refers to an organization’s comprehensive understanding of the health and performance of the data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within </a:t>
            </a:r>
            <a:r>
              <a:rPr lang="en-US" dirty="0">
                <a:solidFill>
                  <a:srgbClr val="FF0000"/>
                </a:solidFill>
              </a:rPr>
              <a:t>their systems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</a:p>
          <a:p>
            <a:endParaRPr lang="en-US" dirty="0"/>
          </a:p>
          <a:p>
            <a:r>
              <a:rPr lang="en-US" dirty="0"/>
              <a:t>Data observability tools employ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automated monitoring,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root cause analysis,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lineage,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data health insights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</a:t>
            </a:r>
            <a:r>
              <a:rPr lang="en-US" dirty="0">
                <a:solidFill>
                  <a:srgbClr val="FF0000"/>
                </a:solidFill>
              </a:rPr>
              <a:t>proactively detect, resolve, and prevent data anomalies</a:t>
            </a:r>
          </a:p>
          <a:p>
            <a:endParaRPr lang="en-US" dirty="0"/>
          </a:p>
          <a:p>
            <a:r>
              <a:rPr lang="en-US" dirty="0"/>
              <a:t>Results in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healthier data pipelines,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increased team productivity,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enhanced data management practices,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ultimately, higher customer satisfaction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Five </a:t>
            </a:r>
            <a:r>
              <a:rPr lang="en-US" dirty="0"/>
              <a:t>pillars of data observability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Together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these components provide valuable insight into the quality and reliability of </a:t>
            </a:r>
            <a:r>
              <a:rPr lang="en-US" dirty="0" smtClean="0">
                <a:solidFill>
                  <a:srgbClr val="FF0000"/>
                </a:solidFill>
              </a:rPr>
              <a:t>data</a:t>
            </a:r>
            <a:r>
              <a:rPr lang="en-US" dirty="0">
                <a:solidFill>
                  <a:srgbClr val="FF0000"/>
                </a:solidFill>
              </a:rPr>
              <a:t>. 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725" y="1562022"/>
            <a:ext cx="676275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pillars of data </a:t>
            </a:r>
            <a:r>
              <a:rPr lang="en-US" dirty="0" smtClean="0"/>
              <a:t>observability(2)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Freshness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seeks to understand how up-to-date your data tables are, as well as the cadence at which your tables are updated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particularly important when it comes to decision </a:t>
            </a:r>
            <a:r>
              <a:rPr lang="en-US" dirty="0" smtClean="0"/>
              <a:t>making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after </a:t>
            </a:r>
            <a:r>
              <a:rPr lang="en-US" dirty="0"/>
              <a:t>all, stale data is basically synonymous with wasted time and money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Quality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 pipelines might be in working order but the data flowing through them could be garbage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looks at the data itself and aspects such as percent NULLS, percent </a:t>
            </a:r>
            <a:r>
              <a:rPr lang="en-US" dirty="0" err="1"/>
              <a:t>uniques</a:t>
            </a:r>
            <a:r>
              <a:rPr lang="en-US" dirty="0"/>
              <a:t> and if data is within an accepted range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gives insight into whether or not tables can be trusted based on what can be expected from data</a:t>
            </a:r>
          </a:p>
          <a:p>
            <a:endParaRPr lang="en-US" dirty="0"/>
          </a:p>
          <a:p>
            <a:r>
              <a:rPr lang="en-US" dirty="0"/>
              <a:t>Volume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refers to the </a:t>
            </a:r>
            <a:r>
              <a:rPr lang="en-US" dirty="0">
                <a:solidFill>
                  <a:srgbClr val="FF0000"/>
                </a:solidFill>
              </a:rPr>
              <a:t>completeness of data tables </a:t>
            </a:r>
            <a:r>
              <a:rPr lang="en-US" dirty="0"/>
              <a:t>and offers insights on the health of 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200 million rows suddenly turns into 5 million, should know why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13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pillars of data </a:t>
            </a:r>
            <a:r>
              <a:rPr lang="en-US" dirty="0" smtClean="0"/>
              <a:t>observability(3)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Changes in the organization of data, in other words, schema, often indicates broken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 who makes changes to these tables and when is foundational to understanding the health of data ecosystem</a:t>
            </a:r>
          </a:p>
          <a:p>
            <a:endParaRPr lang="en-US" dirty="0"/>
          </a:p>
          <a:p>
            <a:r>
              <a:rPr lang="en-US" dirty="0"/>
              <a:t>Lineage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When data breaks, the first question is always “where?”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lineage provides the answer by telling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upstream sources and downstream ingestors were impacted,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teams are generating the data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who is accessing it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Good lineage also collects information about the data (also referred to as metadata</a:t>
            </a:r>
            <a:r>
              <a:rPr lang="en-US" dirty="0" smtClean="0">
                <a:solidFill>
                  <a:srgbClr val="FF0000"/>
                </a:solidFill>
              </a:rPr>
              <a:t>)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speaks </a:t>
            </a:r>
            <a:r>
              <a:rPr lang="en-US" dirty="0"/>
              <a:t>to governance, business, and technical guidelines associated with specific data </a:t>
            </a:r>
            <a:r>
              <a:rPr lang="en-US" dirty="0" smtClean="0"/>
              <a:t>tables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serving </a:t>
            </a:r>
            <a:r>
              <a:rPr lang="en-US" dirty="0"/>
              <a:t>as a single source of truth for all </a:t>
            </a:r>
            <a:r>
              <a:rPr lang="en-US" dirty="0" smtClean="0"/>
              <a:t>consumers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data observability important?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>
            <a:normAutofit/>
          </a:bodyPr>
          <a:lstStyle/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US" dirty="0"/>
              <a:t>For data engineers and developers, data observability is important because </a:t>
            </a:r>
            <a:r>
              <a:rPr lang="en-US" dirty="0">
                <a:solidFill>
                  <a:srgbClr val="FF0000"/>
                </a:solidFill>
              </a:rPr>
              <a:t>data downtime means wasted time and resources</a:t>
            </a:r>
          </a:p>
          <a:p>
            <a:r>
              <a:rPr lang="en-US" dirty="0"/>
              <a:t>For data consumers, </a:t>
            </a:r>
            <a:r>
              <a:rPr lang="en-US" dirty="0">
                <a:solidFill>
                  <a:srgbClr val="FF0000"/>
                </a:solidFill>
              </a:rPr>
              <a:t>it erodes confidence in your decision making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47032"/>
            <a:ext cx="67151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3204</TotalTime>
  <Words>1178</Words>
  <Application>Microsoft Office PowerPoint</Application>
  <PresentationFormat>Widescreen</PresentationFormat>
  <Paragraphs>147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observability</vt:lpstr>
      <vt:lpstr>Observability</vt:lpstr>
      <vt:lpstr>Observability engineering</vt:lpstr>
      <vt:lpstr>The rise of data downtime</vt:lpstr>
      <vt:lpstr>Data observability</vt:lpstr>
      <vt:lpstr>Five pillars of data observability</vt:lpstr>
      <vt:lpstr>Five pillars of data observability(2)</vt:lpstr>
      <vt:lpstr>Five pillars of data observability(3)</vt:lpstr>
      <vt:lpstr>Why is data observability important?</vt:lpstr>
      <vt:lpstr>The key features of data observability tools</vt:lpstr>
      <vt:lpstr>The future of data observability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246</cp:revision>
  <dcterms:created xsi:type="dcterms:W3CDTF">2018-10-16T06:13:57Z</dcterms:created>
  <dcterms:modified xsi:type="dcterms:W3CDTF">2023-09-21T02:11:13Z</dcterms:modified>
</cp:coreProperties>
</file>

<file path=docProps/thumbnail.jpeg>
</file>